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188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5599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70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0251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462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912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330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451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9471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433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151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431C-572C-4758-84F1-315B0BC2AF4F}" type="datetimeFigureOut">
              <a:rPr lang="pt-PT" smtClean="0"/>
              <a:t>19/11/2017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9FB8B-052A-4BB6-B922-7291C346F7C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7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34873" y="412124"/>
            <a:ext cx="48295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6600" b="1" dirty="0" err="1" smtClean="0"/>
              <a:t>Formen</a:t>
            </a:r>
            <a:endParaRPr lang="pt-PT" sz="6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3" y="1520120"/>
            <a:ext cx="4823607" cy="48236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CaixaDeTexto 3"/>
          <p:cNvSpPr txBox="1"/>
          <p:nvPr/>
        </p:nvSpPr>
        <p:spPr>
          <a:xfrm>
            <a:off x="10663706" y="6542468"/>
            <a:ext cx="1528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Katia Dourado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104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2" y="954646"/>
            <a:ext cx="7055476" cy="529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003" y="1368112"/>
            <a:ext cx="5626633" cy="2585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003" y="4198513"/>
            <a:ext cx="5750458" cy="2287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CaixaDeTexto 4"/>
          <p:cNvSpPr txBox="1"/>
          <p:nvPr/>
        </p:nvSpPr>
        <p:spPr>
          <a:xfrm>
            <a:off x="3683358" y="309093"/>
            <a:ext cx="4997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err="1" smtClean="0"/>
              <a:t>Farben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und</a:t>
            </a:r>
            <a:r>
              <a:rPr lang="pt-PT" sz="2400" b="1" dirty="0" smtClean="0"/>
              <a:t> </a:t>
            </a:r>
            <a:r>
              <a:rPr lang="pt-PT" sz="2400" b="1" dirty="0" err="1" smtClean="0"/>
              <a:t>Formen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9476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Resultado de imagem para holz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17" y="1811306"/>
            <a:ext cx="2587752" cy="172212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910" y="1516406"/>
            <a:ext cx="2765811" cy="2154073"/>
          </a:xfrm>
          <a:prstGeom prst="rect">
            <a:avLst/>
          </a:prstGeom>
        </p:spPr>
      </p:pic>
      <p:sp>
        <p:nvSpPr>
          <p:cNvPr id="7" name="AutoShape 6" descr="Resultado de imagem para glas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6" y="4405288"/>
            <a:ext cx="5962918" cy="1863412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516" y="4062254"/>
            <a:ext cx="2969519" cy="2375615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6060" y="1516406"/>
            <a:ext cx="3073386" cy="1997701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4675030" y="646749"/>
            <a:ext cx="2640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600" b="1" dirty="0" err="1" smtClean="0"/>
              <a:t>Materialien</a:t>
            </a:r>
            <a:endParaRPr lang="pt-PT" sz="36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34096" y="3670479"/>
            <a:ext cx="2176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err="1" smtClean="0"/>
              <a:t>Holz</a:t>
            </a:r>
            <a:endParaRPr lang="pt-PT" sz="24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061910" y="3825025"/>
            <a:ext cx="2647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err="1" smtClean="0"/>
              <a:t>Papier</a:t>
            </a:r>
            <a:endParaRPr lang="pt-PT" sz="24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910625" y="6268700"/>
            <a:ext cx="164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err="1" smtClean="0"/>
              <a:t>Glas</a:t>
            </a:r>
            <a:endParaRPr lang="pt-PT" sz="2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8422783" y="6268700"/>
            <a:ext cx="252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err="1" smtClean="0"/>
              <a:t>Plastik</a:t>
            </a:r>
            <a:r>
              <a:rPr lang="pt-PT" sz="2400" dirty="0" smtClean="0"/>
              <a:t>/</a:t>
            </a:r>
            <a:r>
              <a:rPr lang="pt-PT" sz="2400" dirty="0" err="1" smtClean="0"/>
              <a:t>Kunststoff</a:t>
            </a:r>
            <a:endParaRPr lang="pt-PT" sz="24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8937938" y="3670479"/>
            <a:ext cx="2356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err="1" smtClean="0"/>
              <a:t>Metall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29694708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</Words>
  <Application>Microsoft Office PowerPoint</Application>
  <PresentationFormat>Ecrã Panorâmico</PresentationFormat>
  <Paragraphs>9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Kátia Susana Farias Dourado</dc:creator>
  <cp:lastModifiedBy>Kátia Susana Farias Dourado</cp:lastModifiedBy>
  <cp:revision>6</cp:revision>
  <dcterms:created xsi:type="dcterms:W3CDTF">2017-11-19T23:20:16Z</dcterms:created>
  <dcterms:modified xsi:type="dcterms:W3CDTF">2017-11-19T23:44:44Z</dcterms:modified>
</cp:coreProperties>
</file>